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27" autoAdjust="0"/>
  </p:normalViewPr>
  <p:slideViewPr>
    <p:cSldViewPr>
      <p:cViewPr varScale="1">
        <p:scale>
          <a:sx n="51" d="100"/>
          <a:sy n="51" d="100"/>
        </p:scale>
        <p:origin x="-2340" y="-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1" y="2840572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6" y="5875871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6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6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6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1" y="2899835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2" y="2899835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4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9" y="364073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4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4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5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2" y="366186"/>
            <a:ext cx="1543051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6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6AFCC-13B8-4952-B88C-18D7EEA6CEC1}" type="datetimeFigureOut">
              <a:rPr lang="es-ES" smtClean="0"/>
              <a:pPr/>
              <a:t>12/05/2025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1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054C1-B84B-4773-9030-919D091DAF2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42984" y="285720"/>
            <a:ext cx="280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CAMPUS PADEL ESTIU 2025</a:t>
            </a:r>
            <a:endParaRPr lang="es-ES" b="1" dirty="0"/>
          </a:p>
        </p:txBody>
      </p:sp>
      <p:pic>
        <p:nvPicPr>
          <p:cNvPr id="5" name="4 Imagen" descr="LOGO ESCOLA PAD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615027" flipH="1" flipV="1">
            <a:off x="4161868" y="19666"/>
            <a:ext cx="750385" cy="707709"/>
          </a:xfrm>
          <a:prstGeom prst="rect">
            <a:avLst/>
          </a:prstGeom>
          <a:solidFill>
            <a:schemeClr val="accent1"/>
          </a:solidFill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857232" y="928662"/>
          <a:ext cx="5143536" cy="738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/>
                <a:gridCol w="1214446"/>
                <a:gridCol w="1357322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CAMPUS</a:t>
                      </a:r>
                      <a:r>
                        <a:rPr lang="es-ES" sz="1400" baseline="0" dirty="0" smtClean="0"/>
                        <a:t> PADEL ESPORTS 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PREU SOCI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PREU NO SOCI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6 SETMANES 5 DIES</a:t>
                      </a:r>
                    </a:p>
                    <a:p>
                      <a:r>
                        <a:rPr lang="es-ES" sz="1600" b="1" dirty="0" smtClean="0"/>
                        <a:t>6 SETMANES 3 DIES</a:t>
                      </a:r>
                    </a:p>
                    <a:p>
                      <a:r>
                        <a:rPr lang="es-ES" sz="1600" b="1" dirty="0" smtClean="0"/>
                        <a:t>6 SETMANES</a:t>
                      </a:r>
                      <a:r>
                        <a:rPr lang="es-ES" sz="1600" b="1" baseline="0" dirty="0" smtClean="0"/>
                        <a:t> 2 DIES                                          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319€</a:t>
                      </a:r>
                    </a:p>
                    <a:p>
                      <a:r>
                        <a:rPr lang="es-ES" sz="1600" b="1" dirty="0" smtClean="0"/>
                        <a:t>220€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386€</a:t>
                      </a:r>
                    </a:p>
                    <a:p>
                      <a:r>
                        <a:rPr lang="es-ES" sz="1600" b="1" dirty="0" smtClean="0"/>
                        <a:t>266€</a:t>
                      </a:r>
                      <a:endParaRPr lang="es-ES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5 SETMANES 5 DIES</a:t>
                      </a:r>
                    </a:p>
                    <a:p>
                      <a:r>
                        <a:rPr lang="es-ES" sz="1600" b="1" dirty="0" smtClean="0"/>
                        <a:t>5 SETMANES 3 DIES</a:t>
                      </a:r>
                    </a:p>
                    <a:p>
                      <a:r>
                        <a:rPr lang="es-ES" sz="1600" b="1" dirty="0" smtClean="0"/>
                        <a:t>5 SETMANES 2 DIES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265€</a:t>
                      </a:r>
                    </a:p>
                    <a:p>
                      <a:r>
                        <a:rPr lang="es-ES" b="1" dirty="0" smtClean="0"/>
                        <a:t>185€</a:t>
                      </a:r>
                    </a:p>
                    <a:p>
                      <a:r>
                        <a:rPr lang="es-ES" b="1" dirty="0" smtClean="0"/>
                        <a:t>150€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321€</a:t>
                      </a:r>
                    </a:p>
                    <a:p>
                      <a:r>
                        <a:rPr lang="es-ES" b="1" dirty="0" smtClean="0"/>
                        <a:t>225€</a:t>
                      </a:r>
                    </a:p>
                    <a:p>
                      <a:r>
                        <a:rPr lang="es-ES" b="1" dirty="0" smtClean="0"/>
                        <a:t>185€</a:t>
                      </a:r>
                      <a:endParaRPr lang="es-ES" b="1" dirty="0"/>
                    </a:p>
                  </a:txBody>
                  <a:tcPr/>
                </a:tc>
              </a:tr>
              <a:tr h="864252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4</a:t>
                      </a:r>
                      <a:r>
                        <a:rPr lang="es-ES" sz="1600" b="1" baseline="0" dirty="0" smtClean="0"/>
                        <a:t> </a:t>
                      </a:r>
                      <a:r>
                        <a:rPr lang="es-ES" sz="1600" b="1" dirty="0" smtClean="0"/>
                        <a:t>SETMANES 5 DIES</a:t>
                      </a:r>
                    </a:p>
                    <a:p>
                      <a:r>
                        <a:rPr lang="es-ES" sz="1600" b="1" dirty="0" smtClean="0"/>
                        <a:t>4 SETMANES 3 DIES</a:t>
                      </a:r>
                    </a:p>
                    <a:p>
                      <a:r>
                        <a:rPr lang="es-ES" sz="1600" b="1" dirty="0" smtClean="0"/>
                        <a:t>4 SETMANES 2 DIES</a:t>
                      </a:r>
                    </a:p>
                    <a:p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229€</a:t>
                      </a:r>
                    </a:p>
                    <a:p>
                      <a:r>
                        <a:rPr lang="es-ES" b="1" dirty="0" smtClean="0"/>
                        <a:t>160€</a:t>
                      </a:r>
                    </a:p>
                    <a:p>
                      <a:r>
                        <a:rPr lang="es-ES" b="1" dirty="0" smtClean="0"/>
                        <a:t>130€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278€</a:t>
                      </a:r>
                    </a:p>
                    <a:p>
                      <a:r>
                        <a:rPr lang="es-ES" b="1" dirty="0" smtClean="0"/>
                        <a:t>193€</a:t>
                      </a:r>
                    </a:p>
                    <a:p>
                      <a:r>
                        <a:rPr lang="es-ES" b="1" dirty="0" smtClean="0"/>
                        <a:t>158€</a:t>
                      </a:r>
                      <a:endParaRPr lang="es-ES" b="1" dirty="0"/>
                    </a:p>
                  </a:txBody>
                  <a:tcPr/>
                </a:tc>
              </a:tr>
              <a:tr h="767104">
                <a:tc>
                  <a:txBody>
                    <a:bodyPr/>
                    <a:lstStyle/>
                    <a:p>
                      <a:r>
                        <a:rPr lang="es-ES" sz="1600" b="1" baseline="0" dirty="0" smtClean="0"/>
                        <a:t>3 </a:t>
                      </a:r>
                      <a:r>
                        <a:rPr lang="es-ES" sz="1600" b="1" dirty="0" smtClean="0"/>
                        <a:t>SETMANES 5 DIES</a:t>
                      </a:r>
                    </a:p>
                    <a:p>
                      <a:r>
                        <a:rPr lang="es-ES" sz="1600" b="1" dirty="0" smtClean="0"/>
                        <a:t>3 SETMANES 3 DIES</a:t>
                      </a:r>
                    </a:p>
                    <a:p>
                      <a:r>
                        <a:rPr lang="es-ES" sz="1600" b="1" dirty="0" smtClean="0"/>
                        <a:t>3 SETMANES 2 DIES</a:t>
                      </a:r>
                    </a:p>
                    <a:p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183€</a:t>
                      </a:r>
                    </a:p>
                    <a:p>
                      <a:r>
                        <a:rPr lang="es-ES" b="1" dirty="0" smtClean="0"/>
                        <a:t>128€</a:t>
                      </a:r>
                    </a:p>
                    <a:p>
                      <a:r>
                        <a:rPr lang="es-ES" b="1" dirty="0" smtClean="0"/>
                        <a:t>112€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225€</a:t>
                      </a:r>
                    </a:p>
                    <a:p>
                      <a:r>
                        <a:rPr lang="es-ES" b="1" dirty="0" smtClean="0"/>
                        <a:t>158€</a:t>
                      </a:r>
                    </a:p>
                    <a:p>
                      <a:r>
                        <a:rPr lang="es-ES" b="1" smtClean="0"/>
                        <a:t>118€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baseline="0" dirty="0" smtClean="0"/>
                        <a:t>2 </a:t>
                      </a:r>
                      <a:r>
                        <a:rPr lang="es-ES" sz="1600" b="1" dirty="0" smtClean="0"/>
                        <a:t>SETMANES 5 DIES</a:t>
                      </a:r>
                    </a:p>
                    <a:p>
                      <a:r>
                        <a:rPr lang="es-ES" sz="1600" b="1" dirty="0" smtClean="0"/>
                        <a:t>2</a:t>
                      </a:r>
                      <a:r>
                        <a:rPr lang="es-ES" sz="1600" b="1" baseline="0" dirty="0" smtClean="0"/>
                        <a:t> </a:t>
                      </a:r>
                      <a:r>
                        <a:rPr lang="es-ES" sz="1600" b="1" dirty="0" smtClean="0"/>
                        <a:t>SETMANES 3 DIES</a:t>
                      </a:r>
                    </a:p>
                    <a:p>
                      <a:r>
                        <a:rPr lang="es-ES" sz="1600" b="1" dirty="0" smtClean="0"/>
                        <a:t>2</a:t>
                      </a:r>
                      <a:r>
                        <a:rPr lang="es-ES" sz="1600" b="1" baseline="0" dirty="0" smtClean="0"/>
                        <a:t> </a:t>
                      </a:r>
                      <a:r>
                        <a:rPr lang="es-ES" sz="1600" b="1" dirty="0" smtClean="0"/>
                        <a:t>SETMANES 2 DIES</a:t>
                      </a:r>
                    </a:p>
                    <a:p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133€</a:t>
                      </a:r>
                    </a:p>
                    <a:p>
                      <a:r>
                        <a:rPr lang="es-ES" b="1" dirty="0" smtClean="0"/>
                        <a:t>93€</a:t>
                      </a:r>
                    </a:p>
                    <a:p>
                      <a:r>
                        <a:rPr lang="es-ES" b="1" dirty="0" smtClean="0"/>
                        <a:t>75€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160€</a:t>
                      </a:r>
                    </a:p>
                    <a:p>
                      <a:r>
                        <a:rPr lang="es-ES" b="1" dirty="0" smtClean="0"/>
                        <a:t>112€</a:t>
                      </a:r>
                    </a:p>
                    <a:p>
                      <a:r>
                        <a:rPr lang="es-ES" b="1" dirty="0" smtClean="0"/>
                        <a:t>90€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1</a:t>
                      </a:r>
                      <a:r>
                        <a:rPr lang="es-ES" sz="1600" b="1" baseline="0" dirty="0" smtClean="0"/>
                        <a:t> SETMANA 5 DIES</a:t>
                      </a:r>
                    </a:p>
                    <a:p>
                      <a:r>
                        <a:rPr lang="es-ES" sz="1600" b="1" baseline="0" dirty="0" smtClean="0"/>
                        <a:t>1 SETMANA 3 DIES</a:t>
                      </a:r>
                    </a:p>
                    <a:p>
                      <a:r>
                        <a:rPr lang="es-ES" sz="1600" b="1" baseline="0" dirty="0" smtClean="0"/>
                        <a:t>1 SETMANA 2 DIES</a:t>
                      </a:r>
                    </a:p>
                    <a:p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70€</a:t>
                      </a:r>
                    </a:p>
                    <a:p>
                      <a:r>
                        <a:rPr lang="es-ES" b="1" dirty="0" smtClean="0"/>
                        <a:t>49€</a:t>
                      </a:r>
                    </a:p>
                    <a:p>
                      <a:r>
                        <a:rPr lang="es-ES" b="1" dirty="0" smtClean="0"/>
                        <a:t>40€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85€</a:t>
                      </a:r>
                    </a:p>
                    <a:p>
                      <a:r>
                        <a:rPr lang="es-ES" b="1" dirty="0" smtClean="0"/>
                        <a:t>60€</a:t>
                      </a:r>
                    </a:p>
                    <a:p>
                      <a:r>
                        <a:rPr lang="es-ES" b="1" dirty="0" smtClean="0"/>
                        <a:t>50€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DIES SOLTS (</a:t>
                      </a:r>
                      <a:r>
                        <a:rPr lang="es-ES" sz="1600" b="1" dirty="0" smtClean="0"/>
                        <a:t>19 juny,20 </a:t>
                      </a:r>
                      <a:r>
                        <a:rPr lang="es-ES" sz="1600" b="1" dirty="0" err="1" smtClean="0"/>
                        <a:t>juny</a:t>
                      </a:r>
                      <a:r>
                        <a:rPr lang="es-ES" sz="1600" b="1" dirty="0" smtClean="0"/>
                        <a:t>)</a:t>
                      </a:r>
                    </a:p>
                    <a:p>
                      <a:r>
                        <a:rPr lang="es-ES" sz="1600" b="1" baseline="0" dirty="0" smtClean="0"/>
                        <a:t>                                              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15€/</a:t>
                      </a:r>
                      <a:r>
                        <a:rPr lang="es-ES" b="1" dirty="0" err="1" smtClean="0"/>
                        <a:t>dia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20€/</a:t>
                      </a:r>
                      <a:r>
                        <a:rPr lang="es-ES" b="1" dirty="0" err="1" smtClean="0"/>
                        <a:t>dia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DIES SOLTS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20€/</a:t>
                      </a:r>
                      <a:r>
                        <a:rPr lang="es-ES" b="1" dirty="0" err="1" smtClean="0"/>
                        <a:t>dia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25€/</a:t>
                      </a:r>
                      <a:r>
                        <a:rPr lang="es-ES" b="1" dirty="0" err="1" smtClean="0"/>
                        <a:t>dia</a:t>
                      </a:r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285728" y="8358214"/>
            <a:ext cx="5929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600" b="1" dirty="0" smtClean="0"/>
          </a:p>
          <a:p>
            <a:r>
              <a:rPr lang="es-ES" sz="1600" b="1" dirty="0" err="1" smtClean="0"/>
              <a:t>Pagament</a:t>
            </a:r>
            <a:r>
              <a:rPr lang="es-ES" sz="1600" b="1" dirty="0" smtClean="0"/>
              <a:t>: </a:t>
            </a:r>
            <a:r>
              <a:rPr lang="es-ES" sz="1600" b="1" dirty="0" err="1" smtClean="0"/>
              <a:t>Efectiu</a:t>
            </a:r>
            <a:r>
              <a:rPr lang="es-ES" sz="1600" b="1" dirty="0" smtClean="0"/>
              <a:t> o </a:t>
            </a:r>
            <a:r>
              <a:rPr lang="es-ES" sz="1600" b="1" dirty="0" err="1" smtClean="0"/>
              <a:t>transferència</a:t>
            </a:r>
            <a:r>
              <a:rPr lang="es-ES" sz="1600" b="1" dirty="0" smtClean="0"/>
              <a:t>   ES91 0081  5537  6600  0146  3448</a:t>
            </a:r>
            <a:endParaRPr lang="es-ES" sz="16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429000" y="178591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200€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4643446" y="178591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230€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193</Words>
  <Application>Microsoft Office PowerPoint</Application>
  <PresentationFormat>Presentación en pantalla (4:3)</PresentationFormat>
  <Paragraphs>67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PREUS CAMPUS ESTIU PADEL 2023</dc:title>
  <dc:creator>User</dc:creator>
  <cp:lastModifiedBy>User</cp:lastModifiedBy>
  <cp:revision>24</cp:revision>
  <dcterms:created xsi:type="dcterms:W3CDTF">2023-05-03T09:27:57Z</dcterms:created>
  <dcterms:modified xsi:type="dcterms:W3CDTF">2025-05-12T10:41:55Z</dcterms:modified>
</cp:coreProperties>
</file>